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75" r:id="rId7"/>
    <p:sldId id="276" r:id="rId8"/>
    <p:sldId id="277" r:id="rId9"/>
    <p:sldId id="270" r:id="rId10"/>
    <p:sldId id="280" r:id="rId11"/>
    <p:sldId id="283" r:id="rId12"/>
    <p:sldId id="284" r:id="rId13"/>
    <p:sldId id="286" r:id="rId14"/>
    <p:sldId id="287" r:id="rId15"/>
    <p:sldId id="288" r:id="rId16"/>
    <p:sldId id="291" r:id="rId17"/>
    <p:sldId id="289" r:id="rId18"/>
    <p:sldId id="290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81A4F-4D00-4AB8-86C6-7CCB665866A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4D196-10AE-40EB-B444-F2EDA2BACBB4}">
      <dgm:prSet phldrT="[Текст]" custT="1"/>
      <dgm:spPr/>
      <dgm:t>
        <a:bodyPr/>
        <a:lstStyle/>
        <a:p>
          <a:r>
            <a:rPr lang="ru-RU" sz="2000" b="1" dirty="0" smtClean="0"/>
            <a:t>Теоретический материал</a:t>
          </a:r>
          <a:endParaRPr lang="ru-RU" sz="2000" b="1" dirty="0"/>
        </a:p>
      </dgm:t>
    </dgm:pt>
    <dgm:pt modelId="{B8D75E03-DC29-4DF7-9C07-42D061D1C98C}" type="parTrans" cxnId="{E8C5F01C-F976-41BD-BD2F-44369A36C5BE}">
      <dgm:prSet/>
      <dgm:spPr/>
      <dgm:t>
        <a:bodyPr/>
        <a:lstStyle/>
        <a:p>
          <a:endParaRPr lang="ru-RU"/>
        </a:p>
      </dgm:t>
    </dgm:pt>
    <dgm:pt modelId="{43CA78E7-7881-4022-8B23-B36DA5B1F6AB}" type="sibTrans" cxnId="{E8C5F01C-F976-41BD-BD2F-44369A36C5BE}">
      <dgm:prSet/>
      <dgm:spPr/>
      <dgm:t>
        <a:bodyPr/>
        <a:lstStyle/>
        <a:p>
          <a:endParaRPr lang="ru-RU"/>
        </a:p>
      </dgm:t>
    </dgm:pt>
    <dgm:pt modelId="{17D3C71A-8723-4A6F-B3A7-64591A3CB32D}">
      <dgm:prSet phldrT="[Текст]" custT="1"/>
      <dgm:spPr/>
      <dgm:t>
        <a:bodyPr/>
        <a:lstStyle/>
        <a:p>
          <a:r>
            <a:rPr lang="ru-RU" sz="2000" b="1" dirty="0" smtClean="0"/>
            <a:t>Освоение методики</a:t>
          </a:r>
          <a:endParaRPr lang="ru-RU" sz="2000" b="1" dirty="0"/>
        </a:p>
      </dgm:t>
    </dgm:pt>
    <dgm:pt modelId="{B1BF86DF-4091-46CC-8060-0985C85D36F5}" type="parTrans" cxnId="{831050DE-B836-4B1C-8251-70CC59828A61}">
      <dgm:prSet/>
      <dgm:spPr/>
      <dgm:t>
        <a:bodyPr/>
        <a:lstStyle/>
        <a:p>
          <a:endParaRPr lang="ru-RU"/>
        </a:p>
      </dgm:t>
    </dgm:pt>
    <dgm:pt modelId="{3066F4AC-227B-4552-84C2-2EAF8E2D9A90}" type="sibTrans" cxnId="{831050DE-B836-4B1C-8251-70CC59828A61}">
      <dgm:prSet/>
      <dgm:spPr/>
      <dgm:t>
        <a:bodyPr/>
        <a:lstStyle/>
        <a:p>
          <a:endParaRPr lang="ru-RU"/>
        </a:p>
      </dgm:t>
    </dgm:pt>
    <dgm:pt modelId="{6BA9CDD2-A0D3-4EB2-B294-CDB3CE2F4861}">
      <dgm:prSet phldrT="[Текст]"/>
      <dgm:spPr/>
      <dgm:t>
        <a:bodyPr/>
        <a:lstStyle/>
        <a:p>
          <a:r>
            <a:rPr lang="ru-RU" dirty="0" smtClean="0"/>
            <a:t>Экспериментальные исследования</a:t>
          </a:r>
          <a:endParaRPr lang="ru-RU" dirty="0"/>
        </a:p>
      </dgm:t>
    </dgm:pt>
    <dgm:pt modelId="{BA9A04C3-0322-425D-B79A-713BA22A34FD}" type="parTrans" cxnId="{BA62D075-7CD7-4DAB-B1F3-6210F1AC86F1}">
      <dgm:prSet/>
      <dgm:spPr/>
      <dgm:t>
        <a:bodyPr/>
        <a:lstStyle/>
        <a:p>
          <a:endParaRPr lang="ru-RU"/>
        </a:p>
      </dgm:t>
    </dgm:pt>
    <dgm:pt modelId="{B3EB102C-AD3A-40EE-A388-F685F65F40A3}" type="sibTrans" cxnId="{BA62D075-7CD7-4DAB-B1F3-6210F1AC86F1}">
      <dgm:prSet/>
      <dgm:spPr/>
      <dgm:t>
        <a:bodyPr/>
        <a:lstStyle/>
        <a:p>
          <a:endParaRPr lang="ru-RU"/>
        </a:p>
      </dgm:t>
    </dgm:pt>
    <dgm:pt modelId="{C5FA3CD9-94DF-4982-9E92-F127FCA08AE7}">
      <dgm:prSet phldrT="[Текст]"/>
      <dgm:spPr/>
      <dgm:t>
        <a:bodyPr/>
        <a:lstStyle/>
        <a:p>
          <a:r>
            <a:rPr lang="ru-RU" dirty="0" smtClean="0"/>
            <a:t>Обработка данных</a:t>
          </a:r>
          <a:endParaRPr lang="ru-RU" dirty="0"/>
        </a:p>
      </dgm:t>
    </dgm:pt>
    <dgm:pt modelId="{22492FAC-E4AA-44D1-AB0E-1372C899F157}" type="parTrans" cxnId="{2C35B357-10B5-4D95-AD56-21DCA9CC10B4}">
      <dgm:prSet/>
      <dgm:spPr/>
      <dgm:t>
        <a:bodyPr/>
        <a:lstStyle/>
        <a:p>
          <a:endParaRPr lang="ru-RU"/>
        </a:p>
      </dgm:t>
    </dgm:pt>
    <dgm:pt modelId="{18ED616E-564A-4AA5-A80E-EAF9BF4A5284}" type="sibTrans" cxnId="{2C35B357-10B5-4D95-AD56-21DCA9CC10B4}">
      <dgm:prSet/>
      <dgm:spPr/>
      <dgm:t>
        <a:bodyPr/>
        <a:lstStyle/>
        <a:p>
          <a:endParaRPr lang="ru-RU"/>
        </a:p>
      </dgm:t>
    </dgm:pt>
    <dgm:pt modelId="{9A445A30-1537-407C-8433-52DAF796D4BB}">
      <dgm:prSet phldrT="[Текст]"/>
      <dgm:spPr/>
      <dgm:t>
        <a:bodyPr/>
        <a:lstStyle/>
        <a:p>
          <a:r>
            <a:rPr lang="ru-RU" dirty="0" smtClean="0"/>
            <a:t>Представление результатов</a:t>
          </a:r>
          <a:endParaRPr lang="ru-RU" dirty="0"/>
        </a:p>
      </dgm:t>
    </dgm:pt>
    <dgm:pt modelId="{55110540-F087-4365-863B-FC1198BBC8E1}" type="parTrans" cxnId="{098BC06F-79F4-423C-B641-72AEE6783286}">
      <dgm:prSet/>
      <dgm:spPr/>
      <dgm:t>
        <a:bodyPr/>
        <a:lstStyle/>
        <a:p>
          <a:endParaRPr lang="ru-RU"/>
        </a:p>
      </dgm:t>
    </dgm:pt>
    <dgm:pt modelId="{DB3D7308-20B3-4A57-928C-966CDE102764}" type="sibTrans" cxnId="{098BC06F-79F4-423C-B641-72AEE6783286}">
      <dgm:prSet/>
      <dgm:spPr/>
      <dgm:t>
        <a:bodyPr/>
        <a:lstStyle/>
        <a:p>
          <a:endParaRPr lang="ru-RU"/>
        </a:p>
      </dgm:t>
    </dgm:pt>
    <dgm:pt modelId="{02DA80AB-E7FC-42AE-8090-EC92FB9A6CC4}" type="pres">
      <dgm:prSet presAssocID="{4E581A4F-4D00-4AB8-86C6-7CCB665866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94346-DAC5-41A3-A759-AC10A2D35460}" type="pres">
      <dgm:prSet presAssocID="{4E581A4F-4D00-4AB8-86C6-7CCB665866A2}" presName="cycle" presStyleCnt="0"/>
      <dgm:spPr/>
    </dgm:pt>
    <dgm:pt modelId="{F3C58E83-51EB-4737-9184-9E90C21BCB25}" type="pres">
      <dgm:prSet presAssocID="{79D4D196-10AE-40EB-B444-F2EDA2BACBB4}" presName="nodeFirstNode" presStyleLbl="node1" presStyleIdx="0" presStyleCnt="5" custAng="20395322" custRadScaleRad="105588" custRadScaleInc="35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EDB2F-9B39-4F82-99F9-B891A8BDFABC}" type="pres">
      <dgm:prSet presAssocID="{43CA78E7-7881-4022-8B23-B36DA5B1F6A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E207131-84E8-4F23-9D67-F8F9A6B89DB6}" type="pres">
      <dgm:prSet presAssocID="{17D3C71A-8723-4A6F-B3A7-64591A3CB32D}" presName="nodeFollowingNodes" presStyleLbl="node1" presStyleIdx="1" presStyleCnt="5" custAng="792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69601-EBC3-4B4B-8E62-795407D1EDA8}" type="pres">
      <dgm:prSet presAssocID="{6BA9CDD2-A0D3-4EB2-B294-CDB3CE2F4861}" presName="nodeFollowingNodes" presStyleLbl="node1" presStyleIdx="2" presStyleCnt="5" custAng="1179316" custScaleX="10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C8F25-84EE-429A-A2F1-2956EFC4B6AC}" type="pres">
      <dgm:prSet presAssocID="{C5FA3CD9-94DF-4982-9E92-F127FCA08AE7}" presName="nodeFollowingNodes" presStyleLbl="node1" presStyleIdx="3" presStyleCnt="5" custAng="20363329" custScaleX="6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46A84-CDBD-4DAC-A209-30E71E3C09FE}" type="pres">
      <dgm:prSet presAssocID="{9A445A30-1537-407C-8433-52DAF796D4BB}" presName="nodeFollowingNodes" presStyleLbl="node1" presStyleIdx="4" presStyleCnt="5" custAng="243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3FA64-002F-4821-B526-6E11DEBB906F}" type="presOf" srcId="{79D4D196-10AE-40EB-B444-F2EDA2BACBB4}" destId="{F3C58E83-51EB-4737-9184-9E90C21BCB25}" srcOrd="0" destOrd="0" presId="urn:microsoft.com/office/officeart/2005/8/layout/cycle3"/>
    <dgm:cxn modelId="{E7536B93-FB72-40AA-A0FA-107E75E09B69}" type="presOf" srcId="{6BA9CDD2-A0D3-4EB2-B294-CDB3CE2F4861}" destId="{0B669601-EBC3-4B4B-8E62-795407D1EDA8}" srcOrd="0" destOrd="0" presId="urn:microsoft.com/office/officeart/2005/8/layout/cycle3"/>
    <dgm:cxn modelId="{07073B48-9D23-4940-99F6-ACE5A1E05137}" type="presOf" srcId="{9A445A30-1537-407C-8433-52DAF796D4BB}" destId="{3C946A84-CDBD-4DAC-A209-30E71E3C09FE}" srcOrd="0" destOrd="0" presId="urn:microsoft.com/office/officeart/2005/8/layout/cycle3"/>
    <dgm:cxn modelId="{9E6CAA6D-C620-46D1-BE36-82AF1F58A9B5}" type="presOf" srcId="{C5FA3CD9-94DF-4982-9E92-F127FCA08AE7}" destId="{CBAC8F25-84EE-429A-A2F1-2956EFC4B6AC}" srcOrd="0" destOrd="0" presId="urn:microsoft.com/office/officeart/2005/8/layout/cycle3"/>
    <dgm:cxn modelId="{D5AC5378-6FE2-402E-8AFE-FF2279B03D8C}" type="presOf" srcId="{43CA78E7-7881-4022-8B23-B36DA5B1F6AB}" destId="{C17EDB2F-9B39-4F82-99F9-B891A8BDFABC}" srcOrd="0" destOrd="0" presId="urn:microsoft.com/office/officeart/2005/8/layout/cycle3"/>
    <dgm:cxn modelId="{009EA1DF-A83A-47EF-9A16-7930DBFAE24D}" type="presOf" srcId="{17D3C71A-8723-4A6F-B3A7-64591A3CB32D}" destId="{EE207131-84E8-4F23-9D67-F8F9A6B89DB6}" srcOrd="0" destOrd="0" presId="urn:microsoft.com/office/officeart/2005/8/layout/cycle3"/>
    <dgm:cxn modelId="{2C35B357-10B5-4D95-AD56-21DCA9CC10B4}" srcId="{4E581A4F-4D00-4AB8-86C6-7CCB665866A2}" destId="{C5FA3CD9-94DF-4982-9E92-F127FCA08AE7}" srcOrd="3" destOrd="0" parTransId="{22492FAC-E4AA-44D1-AB0E-1372C899F157}" sibTransId="{18ED616E-564A-4AA5-A80E-EAF9BF4A5284}"/>
    <dgm:cxn modelId="{831050DE-B836-4B1C-8251-70CC59828A61}" srcId="{4E581A4F-4D00-4AB8-86C6-7CCB665866A2}" destId="{17D3C71A-8723-4A6F-B3A7-64591A3CB32D}" srcOrd="1" destOrd="0" parTransId="{B1BF86DF-4091-46CC-8060-0985C85D36F5}" sibTransId="{3066F4AC-227B-4552-84C2-2EAF8E2D9A90}"/>
    <dgm:cxn modelId="{BA62D075-7CD7-4DAB-B1F3-6210F1AC86F1}" srcId="{4E581A4F-4D00-4AB8-86C6-7CCB665866A2}" destId="{6BA9CDD2-A0D3-4EB2-B294-CDB3CE2F4861}" srcOrd="2" destOrd="0" parTransId="{BA9A04C3-0322-425D-B79A-713BA22A34FD}" sibTransId="{B3EB102C-AD3A-40EE-A388-F685F65F40A3}"/>
    <dgm:cxn modelId="{E8C5F01C-F976-41BD-BD2F-44369A36C5BE}" srcId="{4E581A4F-4D00-4AB8-86C6-7CCB665866A2}" destId="{79D4D196-10AE-40EB-B444-F2EDA2BACBB4}" srcOrd="0" destOrd="0" parTransId="{B8D75E03-DC29-4DF7-9C07-42D061D1C98C}" sibTransId="{43CA78E7-7881-4022-8B23-B36DA5B1F6AB}"/>
    <dgm:cxn modelId="{9FF637AD-70F5-4F98-A13D-9F843E9D97BE}" type="presOf" srcId="{4E581A4F-4D00-4AB8-86C6-7CCB665866A2}" destId="{02DA80AB-E7FC-42AE-8090-EC92FB9A6CC4}" srcOrd="0" destOrd="0" presId="urn:microsoft.com/office/officeart/2005/8/layout/cycle3"/>
    <dgm:cxn modelId="{098BC06F-79F4-423C-B641-72AEE6783286}" srcId="{4E581A4F-4D00-4AB8-86C6-7CCB665866A2}" destId="{9A445A30-1537-407C-8433-52DAF796D4BB}" srcOrd="4" destOrd="0" parTransId="{55110540-F087-4365-863B-FC1198BBC8E1}" sibTransId="{DB3D7308-20B3-4A57-928C-966CDE102764}"/>
    <dgm:cxn modelId="{8D97C518-A74F-40D4-B928-697D26E0D670}" type="presParOf" srcId="{02DA80AB-E7FC-42AE-8090-EC92FB9A6CC4}" destId="{FCE94346-DAC5-41A3-A759-AC10A2D35460}" srcOrd="0" destOrd="0" presId="urn:microsoft.com/office/officeart/2005/8/layout/cycle3"/>
    <dgm:cxn modelId="{94878681-2C70-4F17-A6E5-4D20A8F356C8}" type="presParOf" srcId="{FCE94346-DAC5-41A3-A759-AC10A2D35460}" destId="{F3C58E83-51EB-4737-9184-9E90C21BCB25}" srcOrd="0" destOrd="0" presId="urn:microsoft.com/office/officeart/2005/8/layout/cycle3"/>
    <dgm:cxn modelId="{0C06494F-99BF-4C09-B4C6-825EE03B2F37}" type="presParOf" srcId="{FCE94346-DAC5-41A3-A759-AC10A2D35460}" destId="{C17EDB2F-9B39-4F82-99F9-B891A8BDFABC}" srcOrd="1" destOrd="0" presId="urn:microsoft.com/office/officeart/2005/8/layout/cycle3"/>
    <dgm:cxn modelId="{A9B2FB04-137D-4059-9C89-7A0DB0FA45D2}" type="presParOf" srcId="{FCE94346-DAC5-41A3-A759-AC10A2D35460}" destId="{EE207131-84E8-4F23-9D67-F8F9A6B89DB6}" srcOrd="2" destOrd="0" presId="urn:microsoft.com/office/officeart/2005/8/layout/cycle3"/>
    <dgm:cxn modelId="{AB2AF2FE-3D45-4422-90C7-E01D45247161}" type="presParOf" srcId="{FCE94346-DAC5-41A3-A759-AC10A2D35460}" destId="{0B669601-EBC3-4B4B-8E62-795407D1EDA8}" srcOrd="3" destOrd="0" presId="urn:microsoft.com/office/officeart/2005/8/layout/cycle3"/>
    <dgm:cxn modelId="{9D44E2B5-6B78-4BCB-B1AB-478D3E0F0DCD}" type="presParOf" srcId="{FCE94346-DAC5-41A3-A759-AC10A2D35460}" destId="{CBAC8F25-84EE-429A-A2F1-2956EFC4B6AC}" srcOrd="4" destOrd="0" presId="urn:microsoft.com/office/officeart/2005/8/layout/cycle3"/>
    <dgm:cxn modelId="{5189FB58-2827-4B84-9AF9-18C4AA487010}" type="presParOf" srcId="{FCE94346-DAC5-41A3-A759-AC10A2D35460}" destId="{3C946A84-CDBD-4DAC-A209-30E71E3C09F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30B50-34FC-4606-9655-B0C04F076D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B5FBC2-5E8B-4DD3-A0D0-7D24195556B6}">
      <dgm:prSet phldrT="[Текст]"/>
      <dgm:spPr/>
      <dgm:t>
        <a:bodyPr/>
        <a:lstStyle/>
        <a:p>
          <a:r>
            <a:rPr lang="ru-RU" dirty="0" smtClean="0"/>
            <a:t>Выбор темы и задач, формулировка гипотезы</a:t>
          </a:r>
          <a:endParaRPr lang="ru-RU" dirty="0"/>
        </a:p>
      </dgm:t>
    </dgm:pt>
    <dgm:pt modelId="{1CBA703E-D0CB-45B0-B7D0-E9C8E304FC69}" type="parTrans" cxnId="{F7628635-C382-46DD-AD5F-664A46CDE8D1}">
      <dgm:prSet/>
      <dgm:spPr/>
      <dgm:t>
        <a:bodyPr/>
        <a:lstStyle/>
        <a:p>
          <a:endParaRPr lang="ru-RU"/>
        </a:p>
      </dgm:t>
    </dgm:pt>
    <dgm:pt modelId="{61653D8F-932B-4F07-A5E0-9EBE0790E6C9}" type="sibTrans" cxnId="{F7628635-C382-46DD-AD5F-664A46CDE8D1}">
      <dgm:prSet/>
      <dgm:spPr/>
      <dgm:t>
        <a:bodyPr/>
        <a:lstStyle/>
        <a:p>
          <a:endParaRPr lang="ru-RU"/>
        </a:p>
      </dgm:t>
    </dgm:pt>
    <dgm:pt modelId="{08AB47D7-86FA-4263-957C-2342210FAB29}">
      <dgm:prSet phldrT="[Текст]"/>
      <dgm:spPr/>
      <dgm:t>
        <a:bodyPr/>
        <a:lstStyle/>
        <a:p>
          <a:r>
            <a:rPr lang="ru-RU" dirty="0" smtClean="0"/>
            <a:t>Выбор объекта</a:t>
          </a:r>
          <a:endParaRPr lang="ru-RU" dirty="0"/>
        </a:p>
      </dgm:t>
    </dgm:pt>
    <dgm:pt modelId="{076697C6-C7F5-4289-B102-A5C5AFBE79CA}" type="parTrans" cxnId="{0DF87393-D32B-418F-9B7F-926A6AD7D3B7}">
      <dgm:prSet/>
      <dgm:spPr/>
      <dgm:t>
        <a:bodyPr/>
        <a:lstStyle/>
        <a:p>
          <a:endParaRPr lang="ru-RU"/>
        </a:p>
      </dgm:t>
    </dgm:pt>
    <dgm:pt modelId="{30F30AD8-D746-4F99-BB16-A8F1CBF07B62}" type="sibTrans" cxnId="{0DF87393-D32B-418F-9B7F-926A6AD7D3B7}">
      <dgm:prSet/>
      <dgm:spPr/>
      <dgm:t>
        <a:bodyPr/>
        <a:lstStyle/>
        <a:p>
          <a:endParaRPr lang="ru-RU"/>
        </a:p>
      </dgm:t>
    </dgm:pt>
    <dgm:pt modelId="{5DA79F73-EACF-4BB8-9E5A-B7DDE2472E8C}">
      <dgm:prSet phldrT="[Текст]"/>
      <dgm:spPr/>
      <dgm:t>
        <a:bodyPr/>
        <a:lstStyle/>
        <a:p>
          <a:r>
            <a:rPr lang="ru-RU" dirty="0" smtClean="0"/>
            <a:t>Анализ результатов и выводы</a:t>
          </a:r>
          <a:endParaRPr lang="ru-RU" dirty="0"/>
        </a:p>
      </dgm:t>
    </dgm:pt>
    <dgm:pt modelId="{24DB14B5-59F1-4951-98C5-F10CF5129B05}" type="parTrans" cxnId="{C40C71D3-BCB8-4DC4-8C75-415F64FD090C}">
      <dgm:prSet/>
      <dgm:spPr/>
      <dgm:t>
        <a:bodyPr/>
        <a:lstStyle/>
        <a:p>
          <a:endParaRPr lang="ru-RU"/>
        </a:p>
      </dgm:t>
    </dgm:pt>
    <dgm:pt modelId="{E74D62AC-8A4F-46A2-B20F-20BA33E8D5A8}" type="sibTrans" cxnId="{C40C71D3-BCB8-4DC4-8C75-415F64FD090C}">
      <dgm:prSet/>
      <dgm:spPr/>
      <dgm:t>
        <a:bodyPr/>
        <a:lstStyle/>
        <a:p>
          <a:endParaRPr lang="ru-RU"/>
        </a:p>
      </dgm:t>
    </dgm:pt>
    <dgm:pt modelId="{056D3D5E-9C0B-4BC9-AA72-BB194D5E63C9}" type="pres">
      <dgm:prSet presAssocID="{4B830B50-34FC-4606-9655-B0C04F076DB2}" presName="Name0" presStyleCnt="0">
        <dgm:presLayoutVars>
          <dgm:dir/>
          <dgm:resizeHandles val="exact"/>
        </dgm:presLayoutVars>
      </dgm:prSet>
      <dgm:spPr/>
    </dgm:pt>
    <dgm:pt modelId="{4D0FF2E1-9371-4E3F-B190-555F5E26E497}" type="pres">
      <dgm:prSet presAssocID="{A1B5FBC2-5E8B-4DD3-A0D0-7D24195556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38755-684A-4FF1-9C95-6932DD8528C9}" type="pres">
      <dgm:prSet presAssocID="{61653D8F-932B-4F07-A5E0-9EBE0790E6C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33755B4-7597-47AB-A3AB-D3904C626AA1}" type="pres">
      <dgm:prSet presAssocID="{61653D8F-932B-4F07-A5E0-9EBE0790E6C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6AAD4CB-3CEA-458C-B352-434EF45FF226}" type="pres">
      <dgm:prSet presAssocID="{08AB47D7-86FA-4263-957C-2342210FAB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671DE-A86D-42B3-B49B-1473776FEAB5}" type="pres">
      <dgm:prSet presAssocID="{30F30AD8-D746-4F99-BB16-A8F1CBF07B6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8BDAF68-7280-4560-9B95-C41C89A18A63}" type="pres">
      <dgm:prSet presAssocID="{30F30AD8-D746-4F99-BB16-A8F1CBF07B6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D58982D-130A-402C-A6E6-1DB1E74E543E}" type="pres">
      <dgm:prSet presAssocID="{5DA79F73-EACF-4BB8-9E5A-B7DDE2472E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28635-C382-46DD-AD5F-664A46CDE8D1}" srcId="{4B830B50-34FC-4606-9655-B0C04F076DB2}" destId="{A1B5FBC2-5E8B-4DD3-A0D0-7D24195556B6}" srcOrd="0" destOrd="0" parTransId="{1CBA703E-D0CB-45B0-B7D0-E9C8E304FC69}" sibTransId="{61653D8F-932B-4F07-A5E0-9EBE0790E6C9}"/>
    <dgm:cxn modelId="{8909FC45-7173-41F2-990F-EF6AE103588C}" type="presOf" srcId="{61653D8F-932B-4F07-A5E0-9EBE0790E6C9}" destId="{77138755-684A-4FF1-9C95-6932DD8528C9}" srcOrd="0" destOrd="0" presId="urn:microsoft.com/office/officeart/2005/8/layout/process1"/>
    <dgm:cxn modelId="{2A79AA49-4BA1-43CC-B3C3-16B247DCB0BA}" type="presOf" srcId="{30F30AD8-D746-4F99-BB16-A8F1CBF07B62}" destId="{C8BDAF68-7280-4560-9B95-C41C89A18A63}" srcOrd="1" destOrd="0" presId="urn:microsoft.com/office/officeart/2005/8/layout/process1"/>
    <dgm:cxn modelId="{8E0AD318-3EF7-4F9F-B277-CC22DA483B33}" type="presOf" srcId="{08AB47D7-86FA-4263-957C-2342210FAB29}" destId="{26AAD4CB-3CEA-458C-B352-434EF45FF226}" srcOrd="0" destOrd="0" presId="urn:microsoft.com/office/officeart/2005/8/layout/process1"/>
    <dgm:cxn modelId="{C40C71D3-BCB8-4DC4-8C75-415F64FD090C}" srcId="{4B830B50-34FC-4606-9655-B0C04F076DB2}" destId="{5DA79F73-EACF-4BB8-9E5A-B7DDE2472E8C}" srcOrd="2" destOrd="0" parTransId="{24DB14B5-59F1-4951-98C5-F10CF5129B05}" sibTransId="{E74D62AC-8A4F-46A2-B20F-20BA33E8D5A8}"/>
    <dgm:cxn modelId="{FD028291-191B-446D-9C24-E0AB181C41FB}" type="presOf" srcId="{61653D8F-932B-4F07-A5E0-9EBE0790E6C9}" destId="{933755B4-7597-47AB-A3AB-D3904C626AA1}" srcOrd="1" destOrd="0" presId="urn:microsoft.com/office/officeart/2005/8/layout/process1"/>
    <dgm:cxn modelId="{D2E01FB7-F696-43A1-97C4-A86DDDFAFDD4}" type="presOf" srcId="{4B830B50-34FC-4606-9655-B0C04F076DB2}" destId="{056D3D5E-9C0B-4BC9-AA72-BB194D5E63C9}" srcOrd="0" destOrd="0" presId="urn:microsoft.com/office/officeart/2005/8/layout/process1"/>
    <dgm:cxn modelId="{AB2496AF-1F4F-4CA7-8994-B81171A4E0F7}" type="presOf" srcId="{5DA79F73-EACF-4BB8-9E5A-B7DDE2472E8C}" destId="{FD58982D-130A-402C-A6E6-1DB1E74E543E}" srcOrd="0" destOrd="0" presId="urn:microsoft.com/office/officeart/2005/8/layout/process1"/>
    <dgm:cxn modelId="{0DF87393-D32B-418F-9B7F-926A6AD7D3B7}" srcId="{4B830B50-34FC-4606-9655-B0C04F076DB2}" destId="{08AB47D7-86FA-4263-957C-2342210FAB29}" srcOrd="1" destOrd="0" parTransId="{076697C6-C7F5-4289-B102-A5C5AFBE79CA}" sibTransId="{30F30AD8-D746-4F99-BB16-A8F1CBF07B62}"/>
    <dgm:cxn modelId="{A890215D-0BE0-49DE-8305-48A14154B79B}" type="presOf" srcId="{A1B5FBC2-5E8B-4DD3-A0D0-7D24195556B6}" destId="{4D0FF2E1-9371-4E3F-B190-555F5E26E497}" srcOrd="0" destOrd="0" presId="urn:microsoft.com/office/officeart/2005/8/layout/process1"/>
    <dgm:cxn modelId="{2ACC77E3-D9AC-4CD1-889C-A79BD71B8EA3}" type="presOf" srcId="{30F30AD8-D746-4F99-BB16-A8F1CBF07B62}" destId="{FEF671DE-A86D-42B3-B49B-1473776FEAB5}" srcOrd="0" destOrd="0" presId="urn:microsoft.com/office/officeart/2005/8/layout/process1"/>
    <dgm:cxn modelId="{E02780EE-620F-4244-A7DD-44027740339C}" type="presParOf" srcId="{056D3D5E-9C0B-4BC9-AA72-BB194D5E63C9}" destId="{4D0FF2E1-9371-4E3F-B190-555F5E26E497}" srcOrd="0" destOrd="0" presId="urn:microsoft.com/office/officeart/2005/8/layout/process1"/>
    <dgm:cxn modelId="{843D2995-C655-4F29-BBC8-E96F996C089C}" type="presParOf" srcId="{056D3D5E-9C0B-4BC9-AA72-BB194D5E63C9}" destId="{77138755-684A-4FF1-9C95-6932DD8528C9}" srcOrd="1" destOrd="0" presId="urn:microsoft.com/office/officeart/2005/8/layout/process1"/>
    <dgm:cxn modelId="{5530430B-D93B-4740-8E69-FFC11749614A}" type="presParOf" srcId="{77138755-684A-4FF1-9C95-6932DD8528C9}" destId="{933755B4-7597-47AB-A3AB-D3904C626AA1}" srcOrd="0" destOrd="0" presId="urn:microsoft.com/office/officeart/2005/8/layout/process1"/>
    <dgm:cxn modelId="{67408041-5C86-4DFA-B37E-3B59F2E4603A}" type="presParOf" srcId="{056D3D5E-9C0B-4BC9-AA72-BB194D5E63C9}" destId="{26AAD4CB-3CEA-458C-B352-434EF45FF226}" srcOrd="2" destOrd="0" presId="urn:microsoft.com/office/officeart/2005/8/layout/process1"/>
    <dgm:cxn modelId="{25897122-8C43-40E1-8C12-8A4A408EFD5D}" type="presParOf" srcId="{056D3D5E-9C0B-4BC9-AA72-BB194D5E63C9}" destId="{FEF671DE-A86D-42B3-B49B-1473776FEAB5}" srcOrd="3" destOrd="0" presId="urn:microsoft.com/office/officeart/2005/8/layout/process1"/>
    <dgm:cxn modelId="{0F26EF0E-19A2-4E67-B9A9-DBE9A14DF53C}" type="presParOf" srcId="{FEF671DE-A86D-42B3-B49B-1473776FEAB5}" destId="{C8BDAF68-7280-4560-9B95-C41C89A18A63}" srcOrd="0" destOrd="0" presId="urn:microsoft.com/office/officeart/2005/8/layout/process1"/>
    <dgm:cxn modelId="{D967B67B-7D8B-400D-8985-148E50B35DA0}" type="presParOf" srcId="{056D3D5E-9C0B-4BC9-AA72-BB194D5E63C9}" destId="{FD58982D-130A-402C-A6E6-1DB1E74E54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8DC7D-AC07-4AFE-8896-23787F47DD6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1AB1FB-75D2-452C-9CDA-46A6E78B12DC}">
      <dgm:prSet phldrT="[Текст]" custT="1"/>
      <dgm:spPr/>
      <dgm:t>
        <a:bodyPr/>
        <a:lstStyle/>
        <a:p>
          <a:r>
            <a:rPr lang="ru-RU" sz="2000" b="1" dirty="0" smtClean="0"/>
            <a:t>Создание теоретической базы</a:t>
          </a:r>
          <a:endParaRPr lang="ru-RU" sz="2000" b="1" dirty="0"/>
        </a:p>
      </dgm:t>
    </dgm:pt>
    <dgm:pt modelId="{9C32A0BC-02C6-4F30-96A7-F51F5CC1F2C0}" type="parTrans" cxnId="{A93C2EBF-9A6D-489A-A8AB-858940F0BCC1}">
      <dgm:prSet/>
      <dgm:spPr/>
      <dgm:t>
        <a:bodyPr/>
        <a:lstStyle/>
        <a:p>
          <a:endParaRPr lang="ru-RU"/>
        </a:p>
      </dgm:t>
    </dgm:pt>
    <dgm:pt modelId="{876939EA-75EB-4E31-9281-C1D677058301}" type="sibTrans" cxnId="{A93C2EBF-9A6D-489A-A8AB-858940F0BCC1}">
      <dgm:prSet/>
      <dgm:spPr/>
      <dgm:t>
        <a:bodyPr/>
        <a:lstStyle/>
        <a:p>
          <a:endParaRPr lang="ru-RU"/>
        </a:p>
      </dgm:t>
    </dgm:pt>
    <dgm:pt modelId="{28B5AC12-EBC5-485B-B539-E70F38A6A0D0}">
      <dgm:prSet phldrT="[Текст]" custT="1"/>
      <dgm:spPr/>
      <dgm:t>
        <a:bodyPr/>
        <a:lstStyle/>
        <a:p>
          <a:r>
            <a:rPr lang="ru-RU" sz="2000" b="1" dirty="0" smtClean="0"/>
            <a:t>Подбор методики под задачу</a:t>
          </a:r>
          <a:endParaRPr lang="ru-RU" sz="2000" b="1" dirty="0"/>
        </a:p>
      </dgm:t>
    </dgm:pt>
    <dgm:pt modelId="{1EE27A78-D868-476B-8176-3AB0712407D1}" type="parTrans" cxnId="{F1BD6439-9ECD-4AA4-9619-5A2D79DD131A}">
      <dgm:prSet/>
      <dgm:spPr/>
      <dgm:t>
        <a:bodyPr/>
        <a:lstStyle/>
        <a:p>
          <a:endParaRPr lang="ru-RU"/>
        </a:p>
      </dgm:t>
    </dgm:pt>
    <dgm:pt modelId="{DB96FA37-4575-4682-9CEE-C35220080C10}" type="sibTrans" cxnId="{F1BD6439-9ECD-4AA4-9619-5A2D79DD131A}">
      <dgm:prSet/>
      <dgm:spPr/>
      <dgm:t>
        <a:bodyPr/>
        <a:lstStyle/>
        <a:p>
          <a:endParaRPr lang="ru-RU"/>
        </a:p>
      </dgm:t>
    </dgm:pt>
    <dgm:pt modelId="{D558B36F-94C5-4BE8-99CD-D6721C9C4947}">
      <dgm:prSet phldrT="[Текст]" custT="1"/>
      <dgm:spPr/>
      <dgm:t>
        <a:bodyPr/>
        <a:lstStyle/>
        <a:p>
          <a:r>
            <a:rPr lang="ru-RU" sz="2000" b="1" dirty="0" err="1" smtClean="0"/>
            <a:t>Составле</a:t>
          </a:r>
          <a:endParaRPr lang="ru-RU" sz="2000" b="1" dirty="0" smtClean="0"/>
        </a:p>
        <a:p>
          <a:r>
            <a:rPr lang="ru-RU" sz="2000" b="1" dirty="0" err="1" smtClean="0"/>
            <a:t>ние</a:t>
          </a:r>
          <a:r>
            <a:rPr lang="ru-RU" sz="2000" b="1" dirty="0" smtClean="0"/>
            <a:t> плана работы</a:t>
          </a:r>
          <a:endParaRPr lang="ru-RU" sz="2000" b="1" dirty="0"/>
        </a:p>
      </dgm:t>
    </dgm:pt>
    <dgm:pt modelId="{1EB54F78-65B8-4C48-9349-8FA3C2BFE279}" type="parTrans" cxnId="{F258E587-707E-4004-82A7-97EB6767F114}">
      <dgm:prSet/>
      <dgm:spPr/>
      <dgm:t>
        <a:bodyPr/>
        <a:lstStyle/>
        <a:p>
          <a:endParaRPr lang="ru-RU"/>
        </a:p>
      </dgm:t>
    </dgm:pt>
    <dgm:pt modelId="{3BDDDA6D-F875-418D-87F9-2138933208B3}" type="sibTrans" cxnId="{F258E587-707E-4004-82A7-97EB6767F114}">
      <dgm:prSet/>
      <dgm:spPr/>
      <dgm:t>
        <a:bodyPr/>
        <a:lstStyle/>
        <a:p>
          <a:endParaRPr lang="ru-RU"/>
        </a:p>
      </dgm:t>
    </dgm:pt>
    <dgm:pt modelId="{911F24A5-AFF1-4D68-A7FA-A30311D926D9}">
      <dgm:prSet phldrT="[Текст]" custT="1"/>
      <dgm:spPr/>
      <dgm:t>
        <a:bodyPr/>
        <a:lstStyle/>
        <a:p>
          <a:r>
            <a:rPr lang="ru-RU" sz="2000" b="1" dirty="0" smtClean="0"/>
            <a:t>Подбор методики обработки</a:t>
          </a:r>
          <a:endParaRPr lang="ru-RU" sz="2000" b="1" dirty="0"/>
        </a:p>
      </dgm:t>
    </dgm:pt>
    <dgm:pt modelId="{5E175860-ACBE-4C9F-BD65-040C19BC7FD8}" type="parTrans" cxnId="{DF99F6A3-A694-4C29-A09B-DD31E05A0CDF}">
      <dgm:prSet/>
      <dgm:spPr/>
      <dgm:t>
        <a:bodyPr/>
        <a:lstStyle/>
        <a:p>
          <a:endParaRPr lang="ru-RU"/>
        </a:p>
      </dgm:t>
    </dgm:pt>
    <dgm:pt modelId="{879C29F3-9CA0-4A59-AE50-C986D243B6A6}" type="sibTrans" cxnId="{DF99F6A3-A694-4C29-A09B-DD31E05A0CDF}">
      <dgm:prSet/>
      <dgm:spPr/>
      <dgm:t>
        <a:bodyPr/>
        <a:lstStyle/>
        <a:p>
          <a:endParaRPr lang="ru-RU"/>
        </a:p>
      </dgm:t>
    </dgm:pt>
    <dgm:pt modelId="{B24D1794-340A-473D-BB05-726B3E3C8132}">
      <dgm:prSet phldrT="[Текст]" custT="1"/>
      <dgm:spPr/>
      <dgm:t>
        <a:bodyPr/>
        <a:lstStyle/>
        <a:p>
          <a:r>
            <a:rPr lang="ru-RU" sz="2000" b="1" dirty="0" smtClean="0"/>
            <a:t>Составление плана презентации</a:t>
          </a:r>
          <a:endParaRPr lang="ru-RU" sz="2000" b="1" dirty="0"/>
        </a:p>
      </dgm:t>
    </dgm:pt>
    <dgm:pt modelId="{4F181AF9-6DF7-4CBB-A82A-F38A6DF96FB5}" type="parTrans" cxnId="{88BFF468-3EB7-4304-9EC0-685C68713695}">
      <dgm:prSet/>
      <dgm:spPr/>
      <dgm:t>
        <a:bodyPr/>
        <a:lstStyle/>
        <a:p>
          <a:endParaRPr lang="ru-RU"/>
        </a:p>
      </dgm:t>
    </dgm:pt>
    <dgm:pt modelId="{91328E2C-6F90-4B43-8524-5B6BB852C928}" type="sibTrans" cxnId="{88BFF468-3EB7-4304-9EC0-685C68713695}">
      <dgm:prSet/>
      <dgm:spPr/>
      <dgm:t>
        <a:bodyPr/>
        <a:lstStyle/>
        <a:p>
          <a:endParaRPr lang="ru-RU"/>
        </a:p>
      </dgm:t>
    </dgm:pt>
    <dgm:pt modelId="{F230B3CE-5C1D-41C5-8006-78376AEAAE3B}" type="pres">
      <dgm:prSet presAssocID="{EE38DC7D-AC07-4AFE-8896-23787F47DD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C71AFA-4829-4EDE-8B68-A14551A1266B}" type="pres">
      <dgm:prSet presAssocID="{8C1AB1FB-75D2-452C-9CDA-46A6E78B12DC}" presName="dummy" presStyleCnt="0"/>
      <dgm:spPr/>
    </dgm:pt>
    <dgm:pt modelId="{2D161A46-F726-40D5-B13F-82269C913019}" type="pres">
      <dgm:prSet presAssocID="{8C1AB1FB-75D2-452C-9CDA-46A6E78B12DC}" presName="node" presStyleLbl="revTx" presStyleIdx="0" presStyleCnt="5" custAng="910668" custScaleX="160579" custScaleY="80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36ADA-A5C3-4506-9254-60C38BA603E1}" type="pres">
      <dgm:prSet presAssocID="{876939EA-75EB-4E31-9281-C1D677058301}" presName="sibTrans" presStyleLbl="node1" presStyleIdx="0" presStyleCnt="5"/>
      <dgm:spPr/>
      <dgm:t>
        <a:bodyPr/>
        <a:lstStyle/>
        <a:p>
          <a:endParaRPr lang="ru-RU"/>
        </a:p>
      </dgm:t>
    </dgm:pt>
    <dgm:pt modelId="{52B97F4A-1B1D-4B06-9C5A-CCBF4D7017BB}" type="pres">
      <dgm:prSet presAssocID="{28B5AC12-EBC5-485B-B539-E70F38A6A0D0}" presName="dummy" presStyleCnt="0"/>
      <dgm:spPr/>
    </dgm:pt>
    <dgm:pt modelId="{504A1E91-D627-4DDD-9AA2-D3BED18D40FD}" type="pres">
      <dgm:prSet presAssocID="{28B5AC12-EBC5-485B-B539-E70F38A6A0D0}" presName="node" presStyleLbl="revTx" presStyleIdx="1" presStyleCnt="5" custAng="8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9070D-EEF9-4686-9670-71B7CE7ED6E4}" type="pres">
      <dgm:prSet presAssocID="{DB96FA37-4575-4682-9CEE-C35220080C10}" presName="sibTrans" presStyleLbl="node1" presStyleIdx="1" presStyleCnt="5"/>
      <dgm:spPr/>
      <dgm:t>
        <a:bodyPr/>
        <a:lstStyle/>
        <a:p>
          <a:endParaRPr lang="ru-RU"/>
        </a:p>
      </dgm:t>
    </dgm:pt>
    <dgm:pt modelId="{C3B9954F-1182-432B-8DCF-1340866BC1BA}" type="pres">
      <dgm:prSet presAssocID="{D558B36F-94C5-4BE8-99CD-D6721C9C4947}" presName="dummy" presStyleCnt="0"/>
      <dgm:spPr/>
    </dgm:pt>
    <dgm:pt modelId="{060574B6-2601-4998-998A-EFE81F2D5288}" type="pres">
      <dgm:prSet presAssocID="{D558B36F-94C5-4BE8-99CD-D6721C9C4947}" presName="node" presStyleLbl="revTx" presStyleIdx="2" presStyleCnt="5" custAng="783498" custScaleX="13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8F72-60BE-4539-B0DB-FC80F39F5F30}" type="pres">
      <dgm:prSet presAssocID="{3BDDDA6D-F875-418D-87F9-2138933208B3}" presName="sibTrans" presStyleLbl="node1" presStyleIdx="2" presStyleCnt="5"/>
      <dgm:spPr/>
      <dgm:t>
        <a:bodyPr/>
        <a:lstStyle/>
        <a:p>
          <a:endParaRPr lang="ru-RU"/>
        </a:p>
      </dgm:t>
    </dgm:pt>
    <dgm:pt modelId="{D5B51ADB-60ED-41CD-9105-54585A500DBD}" type="pres">
      <dgm:prSet presAssocID="{911F24A5-AFF1-4D68-A7FA-A30311D926D9}" presName="dummy" presStyleCnt="0"/>
      <dgm:spPr/>
    </dgm:pt>
    <dgm:pt modelId="{18A96E0F-3A0C-44ED-96BB-DC6FD5E0AA63}" type="pres">
      <dgm:prSet presAssocID="{911F24A5-AFF1-4D68-A7FA-A30311D926D9}" presName="node" presStyleLbl="revTx" presStyleIdx="3" presStyleCnt="5" custAng="20967120" custScaleX="199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C6AE0-2E8F-4B0C-8407-30356B50B26A}" type="pres">
      <dgm:prSet presAssocID="{879C29F3-9CA0-4A59-AE50-C986D243B6A6}" presName="sibTrans" presStyleLbl="node1" presStyleIdx="3" presStyleCnt="5"/>
      <dgm:spPr/>
      <dgm:t>
        <a:bodyPr/>
        <a:lstStyle/>
        <a:p>
          <a:endParaRPr lang="ru-RU"/>
        </a:p>
      </dgm:t>
    </dgm:pt>
    <dgm:pt modelId="{E05A0165-3CE9-4898-B7C6-1678C31FC011}" type="pres">
      <dgm:prSet presAssocID="{B24D1794-340A-473D-BB05-726B3E3C8132}" presName="dummy" presStyleCnt="0"/>
      <dgm:spPr/>
    </dgm:pt>
    <dgm:pt modelId="{0D39611D-82C6-47CC-97FB-70F70455DE44}" type="pres">
      <dgm:prSet presAssocID="{B24D1794-340A-473D-BB05-726B3E3C8132}" presName="node" presStyleLbl="revTx" presStyleIdx="4" presStyleCnt="5" custAng="20581930" custScaleX="14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E97BD-FE28-4F9A-8B53-D8A5E92260D5}" type="pres">
      <dgm:prSet presAssocID="{91328E2C-6F90-4B43-8524-5B6BB852C928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F99F6A3-A694-4C29-A09B-DD31E05A0CDF}" srcId="{EE38DC7D-AC07-4AFE-8896-23787F47DD6A}" destId="{911F24A5-AFF1-4D68-A7FA-A30311D926D9}" srcOrd="3" destOrd="0" parTransId="{5E175860-ACBE-4C9F-BD65-040C19BC7FD8}" sibTransId="{879C29F3-9CA0-4A59-AE50-C986D243B6A6}"/>
    <dgm:cxn modelId="{628AEABE-04A5-4F5F-A13D-731C786221AD}" type="presOf" srcId="{DB96FA37-4575-4682-9CEE-C35220080C10}" destId="{6509070D-EEF9-4686-9670-71B7CE7ED6E4}" srcOrd="0" destOrd="0" presId="urn:microsoft.com/office/officeart/2005/8/layout/cycle1"/>
    <dgm:cxn modelId="{247868CC-6D78-4D4D-B0E9-25D13568DFBC}" type="presOf" srcId="{8C1AB1FB-75D2-452C-9CDA-46A6E78B12DC}" destId="{2D161A46-F726-40D5-B13F-82269C913019}" srcOrd="0" destOrd="0" presId="urn:microsoft.com/office/officeart/2005/8/layout/cycle1"/>
    <dgm:cxn modelId="{F1BD6439-9ECD-4AA4-9619-5A2D79DD131A}" srcId="{EE38DC7D-AC07-4AFE-8896-23787F47DD6A}" destId="{28B5AC12-EBC5-485B-B539-E70F38A6A0D0}" srcOrd="1" destOrd="0" parTransId="{1EE27A78-D868-476B-8176-3AB0712407D1}" sibTransId="{DB96FA37-4575-4682-9CEE-C35220080C10}"/>
    <dgm:cxn modelId="{B51B70FA-B03D-481D-85B4-9981526F648E}" type="presOf" srcId="{B24D1794-340A-473D-BB05-726B3E3C8132}" destId="{0D39611D-82C6-47CC-97FB-70F70455DE44}" srcOrd="0" destOrd="0" presId="urn:microsoft.com/office/officeart/2005/8/layout/cycle1"/>
    <dgm:cxn modelId="{A93C2EBF-9A6D-489A-A8AB-858940F0BCC1}" srcId="{EE38DC7D-AC07-4AFE-8896-23787F47DD6A}" destId="{8C1AB1FB-75D2-452C-9CDA-46A6E78B12DC}" srcOrd="0" destOrd="0" parTransId="{9C32A0BC-02C6-4F30-96A7-F51F5CC1F2C0}" sibTransId="{876939EA-75EB-4E31-9281-C1D677058301}"/>
    <dgm:cxn modelId="{B62D9F16-6B7D-4CB7-9301-E88163D1223D}" type="presOf" srcId="{879C29F3-9CA0-4A59-AE50-C986D243B6A6}" destId="{846C6AE0-2E8F-4B0C-8407-30356B50B26A}" srcOrd="0" destOrd="0" presId="urn:microsoft.com/office/officeart/2005/8/layout/cycle1"/>
    <dgm:cxn modelId="{40ACA7DE-D117-4BA2-AE7C-62E158CD7A64}" type="presOf" srcId="{876939EA-75EB-4E31-9281-C1D677058301}" destId="{DE936ADA-A5C3-4506-9254-60C38BA603E1}" srcOrd="0" destOrd="0" presId="urn:microsoft.com/office/officeart/2005/8/layout/cycle1"/>
    <dgm:cxn modelId="{340353CD-F5BA-4B45-BA75-EBD15442FD4F}" type="presOf" srcId="{91328E2C-6F90-4B43-8524-5B6BB852C928}" destId="{825E97BD-FE28-4F9A-8B53-D8A5E92260D5}" srcOrd="0" destOrd="0" presId="urn:microsoft.com/office/officeart/2005/8/layout/cycle1"/>
    <dgm:cxn modelId="{FC76953A-633E-4460-A165-B7192ABE22DF}" type="presOf" srcId="{911F24A5-AFF1-4D68-A7FA-A30311D926D9}" destId="{18A96E0F-3A0C-44ED-96BB-DC6FD5E0AA63}" srcOrd="0" destOrd="0" presId="urn:microsoft.com/office/officeart/2005/8/layout/cycle1"/>
    <dgm:cxn modelId="{88BFF468-3EB7-4304-9EC0-685C68713695}" srcId="{EE38DC7D-AC07-4AFE-8896-23787F47DD6A}" destId="{B24D1794-340A-473D-BB05-726B3E3C8132}" srcOrd="4" destOrd="0" parTransId="{4F181AF9-6DF7-4CBB-A82A-F38A6DF96FB5}" sibTransId="{91328E2C-6F90-4B43-8524-5B6BB852C928}"/>
    <dgm:cxn modelId="{F258E587-707E-4004-82A7-97EB6767F114}" srcId="{EE38DC7D-AC07-4AFE-8896-23787F47DD6A}" destId="{D558B36F-94C5-4BE8-99CD-D6721C9C4947}" srcOrd="2" destOrd="0" parTransId="{1EB54F78-65B8-4C48-9349-8FA3C2BFE279}" sibTransId="{3BDDDA6D-F875-418D-87F9-2138933208B3}"/>
    <dgm:cxn modelId="{233E4727-FFF4-4B25-A68F-3BC1B2EBFBC3}" type="presOf" srcId="{EE38DC7D-AC07-4AFE-8896-23787F47DD6A}" destId="{F230B3CE-5C1D-41C5-8006-78376AEAAE3B}" srcOrd="0" destOrd="0" presId="urn:microsoft.com/office/officeart/2005/8/layout/cycle1"/>
    <dgm:cxn modelId="{B3ACEC34-0512-4809-8A1C-21A142E1E0DD}" type="presOf" srcId="{3BDDDA6D-F875-418D-87F9-2138933208B3}" destId="{28C98F72-60BE-4539-B0DB-FC80F39F5F30}" srcOrd="0" destOrd="0" presId="urn:microsoft.com/office/officeart/2005/8/layout/cycle1"/>
    <dgm:cxn modelId="{DB181BF5-EC83-45DD-BC90-3DF30A84D55F}" type="presOf" srcId="{28B5AC12-EBC5-485B-B539-E70F38A6A0D0}" destId="{504A1E91-D627-4DDD-9AA2-D3BED18D40FD}" srcOrd="0" destOrd="0" presId="urn:microsoft.com/office/officeart/2005/8/layout/cycle1"/>
    <dgm:cxn modelId="{1E3A99E3-47D7-4860-9E63-5DAB733611E3}" type="presOf" srcId="{D558B36F-94C5-4BE8-99CD-D6721C9C4947}" destId="{060574B6-2601-4998-998A-EFE81F2D5288}" srcOrd="0" destOrd="0" presId="urn:microsoft.com/office/officeart/2005/8/layout/cycle1"/>
    <dgm:cxn modelId="{B221195C-2902-4A47-B9CD-A42381CFDEF7}" type="presParOf" srcId="{F230B3CE-5C1D-41C5-8006-78376AEAAE3B}" destId="{62C71AFA-4829-4EDE-8B68-A14551A1266B}" srcOrd="0" destOrd="0" presId="urn:microsoft.com/office/officeart/2005/8/layout/cycle1"/>
    <dgm:cxn modelId="{781A2FFB-7D3F-4E39-A14D-5D9865C16900}" type="presParOf" srcId="{F230B3CE-5C1D-41C5-8006-78376AEAAE3B}" destId="{2D161A46-F726-40D5-B13F-82269C913019}" srcOrd="1" destOrd="0" presId="urn:microsoft.com/office/officeart/2005/8/layout/cycle1"/>
    <dgm:cxn modelId="{4F30BEA8-4528-48DA-A0D0-09CD5252C10C}" type="presParOf" srcId="{F230B3CE-5C1D-41C5-8006-78376AEAAE3B}" destId="{DE936ADA-A5C3-4506-9254-60C38BA603E1}" srcOrd="2" destOrd="0" presId="urn:microsoft.com/office/officeart/2005/8/layout/cycle1"/>
    <dgm:cxn modelId="{8E256A3B-4279-4B78-B1C5-4807A005C28E}" type="presParOf" srcId="{F230B3CE-5C1D-41C5-8006-78376AEAAE3B}" destId="{52B97F4A-1B1D-4B06-9C5A-CCBF4D7017BB}" srcOrd="3" destOrd="0" presId="urn:microsoft.com/office/officeart/2005/8/layout/cycle1"/>
    <dgm:cxn modelId="{339D1AE0-AFB5-4F1B-965D-88723BCEC0F5}" type="presParOf" srcId="{F230B3CE-5C1D-41C5-8006-78376AEAAE3B}" destId="{504A1E91-D627-4DDD-9AA2-D3BED18D40FD}" srcOrd="4" destOrd="0" presId="urn:microsoft.com/office/officeart/2005/8/layout/cycle1"/>
    <dgm:cxn modelId="{39336653-F23B-421A-B429-BAAD1284CBB8}" type="presParOf" srcId="{F230B3CE-5C1D-41C5-8006-78376AEAAE3B}" destId="{6509070D-EEF9-4686-9670-71B7CE7ED6E4}" srcOrd="5" destOrd="0" presId="urn:microsoft.com/office/officeart/2005/8/layout/cycle1"/>
    <dgm:cxn modelId="{4FF4EE7B-DED0-44CF-B1D1-A3BA4FD0E283}" type="presParOf" srcId="{F230B3CE-5C1D-41C5-8006-78376AEAAE3B}" destId="{C3B9954F-1182-432B-8DCF-1340866BC1BA}" srcOrd="6" destOrd="0" presId="urn:microsoft.com/office/officeart/2005/8/layout/cycle1"/>
    <dgm:cxn modelId="{D658D7FB-A332-442C-A4D2-05D16CE42A53}" type="presParOf" srcId="{F230B3CE-5C1D-41C5-8006-78376AEAAE3B}" destId="{060574B6-2601-4998-998A-EFE81F2D5288}" srcOrd="7" destOrd="0" presId="urn:microsoft.com/office/officeart/2005/8/layout/cycle1"/>
    <dgm:cxn modelId="{13B9BDC1-511C-4EB5-923C-53DFDCCDBF6D}" type="presParOf" srcId="{F230B3CE-5C1D-41C5-8006-78376AEAAE3B}" destId="{28C98F72-60BE-4539-B0DB-FC80F39F5F30}" srcOrd="8" destOrd="0" presId="urn:microsoft.com/office/officeart/2005/8/layout/cycle1"/>
    <dgm:cxn modelId="{16782739-F993-46BC-8F2A-BFDDC7B2EBCD}" type="presParOf" srcId="{F230B3CE-5C1D-41C5-8006-78376AEAAE3B}" destId="{D5B51ADB-60ED-41CD-9105-54585A500DBD}" srcOrd="9" destOrd="0" presId="urn:microsoft.com/office/officeart/2005/8/layout/cycle1"/>
    <dgm:cxn modelId="{E8D4B778-AE41-45BA-A79F-46BC507CF4E8}" type="presParOf" srcId="{F230B3CE-5C1D-41C5-8006-78376AEAAE3B}" destId="{18A96E0F-3A0C-44ED-96BB-DC6FD5E0AA63}" srcOrd="10" destOrd="0" presId="urn:microsoft.com/office/officeart/2005/8/layout/cycle1"/>
    <dgm:cxn modelId="{96541469-8388-4364-8D92-788EF5180073}" type="presParOf" srcId="{F230B3CE-5C1D-41C5-8006-78376AEAAE3B}" destId="{846C6AE0-2E8F-4B0C-8407-30356B50B26A}" srcOrd="11" destOrd="0" presId="urn:microsoft.com/office/officeart/2005/8/layout/cycle1"/>
    <dgm:cxn modelId="{6F883309-F5C2-4893-BF52-7024C1268FB5}" type="presParOf" srcId="{F230B3CE-5C1D-41C5-8006-78376AEAAE3B}" destId="{E05A0165-3CE9-4898-B7C6-1678C31FC011}" srcOrd="12" destOrd="0" presId="urn:microsoft.com/office/officeart/2005/8/layout/cycle1"/>
    <dgm:cxn modelId="{01D678B8-40B2-42E3-937B-1D6E2AE29D66}" type="presParOf" srcId="{F230B3CE-5C1D-41C5-8006-78376AEAAE3B}" destId="{0D39611D-82C6-47CC-97FB-70F70455DE44}" srcOrd="13" destOrd="0" presId="urn:microsoft.com/office/officeart/2005/8/layout/cycle1"/>
    <dgm:cxn modelId="{889AE7E8-C47B-4D5D-8075-27DC5848E1EB}" type="presParOf" srcId="{F230B3CE-5C1D-41C5-8006-78376AEAAE3B}" destId="{825E97BD-FE28-4F9A-8B53-D8A5E92260D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0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9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0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1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7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65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2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5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3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1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7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8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52D531-9771-4362-88A8-E674C5408FE7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C0DA6F-C454-4CAA-9DE8-7C6587C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1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940" y="2765234"/>
            <a:ext cx="9401060" cy="36465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cs typeface="Aharoni" panose="02010803020104030203" pitchFamily="2" charset="-79"/>
              </a:rPr>
              <a:t>Проектная и исследовательская деятельность учащихся по биологии в условиях реализации ФГОС</a:t>
            </a:r>
            <a:r>
              <a:rPr lang="ru-RU" sz="4800" b="1" dirty="0">
                <a:cs typeface="Aharoni" panose="02010803020104030203" pitchFamily="2" charset="-79"/>
              </a:rPr>
              <a:t/>
            </a:r>
            <a:br>
              <a:rPr lang="ru-RU" sz="4800" b="1" dirty="0">
                <a:cs typeface="Aharoni" panose="02010803020104030203" pitchFamily="2" charset="-79"/>
              </a:rPr>
            </a:br>
            <a:endParaRPr lang="ru-RU" sz="4800" b="1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0154" y="5177928"/>
            <a:ext cx="4208444" cy="12338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cs typeface="Aharoni" panose="02010803020104030203" pitchFamily="2" charset="-79"/>
              </a:rPr>
              <a:t>И.В. Ивакина, учитель биологии высшей категории МОУ Гимназия 30 города Иваново</a:t>
            </a:r>
            <a:endParaRPr lang="ru-RU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65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42372"/>
            <a:ext cx="10018713" cy="1674563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Проекты по изучению </a:t>
            </a:r>
            <a:r>
              <a:rPr lang="ru-RU" b="1" dirty="0"/>
              <a:t>музеев города Иваново </a:t>
            </a:r>
            <a:r>
              <a:rPr lang="ru-RU" b="1" dirty="0" smtClean="0"/>
              <a:t>с естественными коллекциями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Учащимися нашей Гимназии выполнено два проекта, с которыми они выступали </a:t>
            </a:r>
            <a:r>
              <a:rPr lang="ru-RU" dirty="0" smtClean="0"/>
              <a:t>на </a:t>
            </a:r>
            <a:r>
              <a:rPr lang="ru-RU" dirty="0"/>
              <a:t>конкурсах различного уровня. В основном эта работа ведется с учениками 9-11 классов. Учащиеся сами создали презентацию и видеоролики по теме проекта, изучили коллекцию </a:t>
            </a:r>
            <a:r>
              <a:rPr lang="ru-RU" dirty="0" err="1"/>
              <a:t>Зоомузея</a:t>
            </a:r>
            <a:r>
              <a:rPr lang="ru-RU" dirty="0"/>
              <a:t> </a:t>
            </a:r>
            <a:r>
              <a:rPr lang="ru-RU" dirty="0" err="1"/>
              <a:t>ИвГУ</a:t>
            </a:r>
            <a:r>
              <a:rPr lang="ru-RU" dirty="0"/>
              <a:t> и Ивановского Зоопарка. В итоге получилось две работы: «Коллекция и история создания Зоологического музея </a:t>
            </a:r>
            <a:r>
              <a:rPr lang="ru-RU" dirty="0" err="1"/>
              <a:t>ИвГУ</a:t>
            </a:r>
            <a:r>
              <a:rPr lang="ru-RU" dirty="0"/>
              <a:t>» и «Ивановский Зоопарк: коллекция, история. Проблемы и перспективы развития». В ходе выполнения проектов учащиеся познакомились с фондами музея, научились составлять опросники для интервью, научились ставить цели и задачи работы и выполнять их, узнали много новой информации. Освоили программу создания видеофильмов.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275">
            <a:off x="7661467" y="3284341"/>
            <a:ext cx="4530421" cy="31242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836">
            <a:off x="291020" y="1768483"/>
            <a:ext cx="4554300" cy="3124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10170"/>
            <a:ext cx="10568142" cy="94744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НА ФОРУМ «ЧЕЛОВЕК И ЖИВОТНЫЕ»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59" y="1299990"/>
            <a:ext cx="3593837" cy="5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7118"/>
            <a:ext cx="10491024" cy="94745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ИМЕНИ В.М. СМИРИНА (2017)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37" y="1024569"/>
            <a:ext cx="2223005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53" y="1763617"/>
            <a:ext cx="2230786" cy="3124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6" y="2565094"/>
            <a:ext cx="2421037" cy="3167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70" y="3690652"/>
            <a:ext cx="2408048" cy="31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03558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ИМЕНИ В.М.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СМИРИНА (2016)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9" y="2203373"/>
            <a:ext cx="2893903" cy="37457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40" y="1454227"/>
            <a:ext cx="2705268" cy="357772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6" y="1035587"/>
            <a:ext cx="3800820" cy="57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1457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66" y="421395"/>
            <a:ext cx="2343150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94" y="3401000"/>
            <a:ext cx="2343150" cy="3124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136" y="1149771"/>
            <a:ext cx="3508872" cy="325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01" y="4169885"/>
            <a:ext cx="3591499" cy="26936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111139">
            <a:off x="8110264" y="884243"/>
            <a:ext cx="36840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Скворцов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лександр 2015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38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64" y="4192836"/>
            <a:ext cx="3766345" cy="26651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32" y="3390440"/>
            <a:ext cx="3791680" cy="2671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7118"/>
            <a:ext cx="10018713" cy="67202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9" y="707833"/>
            <a:ext cx="3741305" cy="259998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52" y="707833"/>
            <a:ext cx="3845548" cy="26826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07822" y="1379861"/>
            <a:ext cx="3638630" cy="2641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Клязьминский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Заказник или по страницам Красной Книги Ивановской области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10" y="3514381"/>
            <a:ext cx="3781690" cy="33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7119"/>
            <a:ext cx="10018713" cy="13220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МИТРОФАНОВА ПОЛИНА (2014/2015 учебный год: проект на 3 тур естественного турнира)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9263" y="1399141"/>
            <a:ext cx="4098275" cy="5012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ТЕМЕ ВЕЛИКИЕ ОТКРЫТИЯ ОТЕЧЕСТВЕННЫХ УЧЕНЫХ В ОБЛАСТИ БИОЛОГИИ: ПЕНИЦИЛЛИН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43220"/>
            <a:ext cx="10601193" cy="202710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ГОГОЛЕВА ЕКАТЕРИНА 9-А КЛАСС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РЕГИОНАЛЬНОГО ЭТАПА ВСОШ 2017/2018 ГГ. ПО ЭКОЛОГИИ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2" y="1996870"/>
            <a:ext cx="3437262" cy="45076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0384" y="2511846"/>
            <a:ext cx="6585120" cy="3279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Тема работы: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Курение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как негативный антропогенный экологический фактор воздействия на окружающую среду.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	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1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25338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МАСЛЮКОВ ВСЕВОЛОД 9-В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 ВСОШ 2017/2018 ГГ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ЭКОЛОГИИ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3" y="1964769"/>
            <a:ext cx="3767769" cy="48932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0973" y="2423711"/>
            <a:ext cx="6213514" cy="39440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нарушений циркадных ритмов сна под воздействием абиотических факторов городской среды на психоэмоциональное состояние подростков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8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118" y="2967335"/>
            <a:ext cx="7391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412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60000" dist="60007" dir="5400000" sy="-100000" algn="bl" rotWithShape="0"/>
                </a:effectLst>
              </a:rPr>
              <a:t>Спасибо за внимание!!!</a:t>
            </a:r>
            <a:endParaRPr lang="ru-RU" sz="5400" b="1" cap="none" spc="0" dirty="0">
              <a:ln w="4127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4406"/>
            <a:ext cx="10018713" cy="144320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Требования ФГОС к результатам обучения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07614"/>
            <a:ext cx="10402890" cy="484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предметные</a:t>
            </a:r>
            <a:r>
              <a:rPr lang="ru-RU" dirty="0" smtClean="0"/>
              <a:t>, включающие освоение обучающимися умений, специфических для данной предметной области, виды деятельности по получению нового знания в рамках учебного предмета;</a:t>
            </a:r>
          </a:p>
          <a:p>
            <a:pPr marL="0" indent="0">
              <a:buNone/>
            </a:pPr>
            <a:r>
              <a:rPr lang="ru-RU" b="1" i="1" dirty="0" smtClean="0"/>
              <a:t>- </a:t>
            </a:r>
            <a:r>
              <a:rPr lang="ru-RU" b="1" i="1" dirty="0" err="1" smtClean="0"/>
              <a:t>метапредметные</a:t>
            </a:r>
            <a:r>
              <a:rPr lang="ru-RU" b="1" i="1" dirty="0" smtClean="0"/>
              <a:t>, </a:t>
            </a:r>
            <a:r>
              <a:rPr lang="ru-RU" dirty="0" smtClean="0"/>
              <a:t>включающие УУД и способность их использования в учебной, познавательной и социальной практике;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личностные, </a:t>
            </a:r>
            <a:r>
              <a:rPr lang="ru-RU" dirty="0" smtClean="0"/>
              <a:t>включающие готовность и способность обучающихся к саморазвитию и личностному самоопределению,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их мотивации к обучению и целенаправленной познавательной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4406"/>
            <a:ext cx="10018713" cy="169659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Исследовательская деятельность учащихся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61001"/>
            <a:ext cx="10446957" cy="473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- Это деятельность</a:t>
            </a:r>
            <a:r>
              <a:rPr lang="ru-RU" b="1" dirty="0"/>
              <a:t>, направленная на получение учащимися субъективно новых представлений об объектах и явлениях окружающего мира с помощью научного метода. Предполагает наличие основных этапов, характерных для исследования </a:t>
            </a:r>
            <a:r>
              <a:rPr lang="ru-RU" b="1" dirty="0" smtClean="0"/>
              <a:t>в научной сфере:</a:t>
            </a:r>
            <a:endParaRPr lang="ru-RU" dirty="0"/>
          </a:p>
          <a:p>
            <a:r>
              <a:rPr lang="ru-RU" b="1" dirty="0"/>
              <a:t>Изучение теоретического материала</a:t>
            </a:r>
          </a:p>
          <a:p>
            <a:r>
              <a:rPr lang="ru-RU" b="1" dirty="0" smtClean="0"/>
              <a:t>Выделение </a:t>
            </a:r>
            <a:r>
              <a:rPr lang="ru-RU" b="1" dirty="0"/>
              <a:t>проблемы, постановка целей и задач исследования</a:t>
            </a:r>
            <a:endParaRPr lang="ru-RU" dirty="0"/>
          </a:p>
          <a:p>
            <a:r>
              <a:rPr lang="ru-RU" b="1" dirty="0" smtClean="0"/>
              <a:t>Формулировка </a:t>
            </a:r>
            <a:r>
              <a:rPr lang="ru-RU" b="1" dirty="0"/>
              <a:t>рабочей гипотезы</a:t>
            </a:r>
            <a:endParaRPr lang="ru-RU" dirty="0"/>
          </a:p>
          <a:p>
            <a:r>
              <a:rPr lang="ru-RU" b="1" dirty="0" smtClean="0"/>
              <a:t>Освоение </a:t>
            </a:r>
            <a:r>
              <a:rPr lang="ru-RU" b="1" dirty="0"/>
              <a:t>методики исследования </a:t>
            </a:r>
            <a:endParaRPr lang="ru-RU" dirty="0"/>
          </a:p>
          <a:p>
            <a:r>
              <a:rPr lang="ru-RU" b="1" dirty="0" smtClean="0"/>
              <a:t>Сбор </a:t>
            </a:r>
            <a:r>
              <a:rPr lang="ru-RU" b="1" dirty="0"/>
              <a:t>собственного экспериментального материала</a:t>
            </a:r>
            <a:endParaRPr lang="ru-RU" dirty="0"/>
          </a:p>
          <a:p>
            <a:r>
              <a:rPr lang="ru-RU" b="1" dirty="0" smtClean="0"/>
              <a:t>Обработка </a:t>
            </a:r>
            <a:r>
              <a:rPr lang="ru-RU" b="1" dirty="0"/>
              <a:t>собранного материала</a:t>
            </a:r>
            <a:endParaRPr lang="ru-RU" dirty="0"/>
          </a:p>
          <a:p>
            <a:r>
              <a:rPr lang="ru-RU" b="1" dirty="0" smtClean="0"/>
              <a:t>Обобщение</a:t>
            </a:r>
            <a:r>
              <a:rPr lang="ru-RU" b="1" dirty="0"/>
              <a:t>, анализ, выводы</a:t>
            </a:r>
            <a:endParaRPr lang="ru-RU" dirty="0"/>
          </a:p>
          <a:p>
            <a:r>
              <a:rPr lang="ru-RU" b="1" dirty="0" smtClean="0"/>
              <a:t>Представление </a:t>
            </a:r>
            <a:r>
              <a:rPr lang="ru-RU" b="1" dirty="0"/>
              <a:t>исследовательской работы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6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42372"/>
            <a:ext cx="10018713" cy="142117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Проектная деятельность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63547"/>
            <a:ext cx="10480008" cy="45609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800" dirty="0" smtClean="0"/>
              <a:t>Это деятельность</a:t>
            </a:r>
            <a:r>
              <a:rPr lang="ru-RU" sz="2800" dirty="0"/>
              <a:t>, направленная на выявление необходимости и создание новых объектов и явлений окружающего мира, отличных по своим характеристикам и свойствам от известных;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</a:t>
            </a:r>
            <a:r>
              <a:rPr lang="ru-RU" sz="2800" dirty="0" smtClean="0"/>
              <a:t>на достижение </a:t>
            </a:r>
            <a:r>
              <a:rPr lang="ru-RU" sz="2800" dirty="0"/>
              <a:t>общего результата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5380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63558"/>
            <a:ext cx="10018713" cy="142117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Индивидуальный проект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84733"/>
            <a:ext cx="10424924" cy="45499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800" dirty="0" smtClean="0"/>
              <a:t>Представляет </a:t>
            </a:r>
            <a:r>
              <a:rPr lang="ru-RU" sz="2800" dirty="0"/>
              <a:t>собой особую форму организации деятельности обучающихся (учебное исследование или учебный проект).</a:t>
            </a:r>
          </a:p>
          <a:p>
            <a:pPr marL="0" indent="0">
              <a:buNone/>
            </a:pPr>
            <a:r>
              <a:rPr lang="ru-RU" sz="2800" dirty="0" smtClean="0"/>
              <a:t>- Индивидуальный </a:t>
            </a:r>
            <a:r>
              <a:rPr lang="ru-RU" sz="2800" dirty="0"/>
              <a:t>проект выполняется обучающимся самостоятельно под руководством учителя </a:t>
            </a:r>
            <a:r>
              <a:rPr lang="ru-RU" sz="2800" dirty="0" smtClean="0"/>
              <a:t> </a:t>
            </a:r>
            <a:r>
              <a:rPr lang="ru-RU" sz="2800" dirty="0"/>
              <a:t>по выбранной теме в рамках одного или нескольких изучаемых учебных предметов, курсов в любой избранной области деятельности (познавательной, практической, учебно-исследовательской, социальной, художественно-творческой, иной).</a:t>
            </a:r>
          </a:p>
        </p:txBody>
      </p:sp>
    </p:spTree>
    <p:extLst>
      <p:ext uri="{BB962C8B-B14F-4D97-AF65-F5344CB8AC3E}">
        <p14:creationId xmlns:p14="http://schemas.microsoft.com/office/powerpoint/2010/main" val="19114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87288"/>
            <a:ext cx="10018713" cy="177371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Этапы исследовательского цикла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64320"/>
              </p:ext>
            </p:extLst>
          </p:nvPr>
        </p:nvGraphicFramePr>
        <p:xfrm>
          <a:off x="1484312" y="2093205"/>
          <a:ext cx="10707687" cy="460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7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09321"/>
            <a:ext cx="10018713" cy="148727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Самостоятельная работа учащихся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90696"/>
              </p:ext>
            </p:extLst>
          </p:nvPr>
        </p:nvGraphicFramePr>
        <p:xfrm>
          <a:off x="1484313" y="1597025"/>
          <a:ext cx="10512425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5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8305"/>
            <a:ext cx="10018713" cy="99151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Консультативная работа руководителя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91384"/>
              </p:ext>
            </p:extLst>
          </p:nvPr>
        </p:nvGraphicFramePr>
        <p:xfrm>
          <a:off x="1605499" y="1421176"/>
          <a:ext cx="10480675" cy="543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1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4406"/>
            <a:ext cx="10018713" cy="152032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400" b="1" dirty="0"/>
              <a:t>Объект и предмет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49137"/>
            <a:ext cx="10018713" cy="425251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dirty="0"/>
              <a:t>Объект </a:t>
            </a:r>
            <a:r>
              <a:rPr lang="ru-RU" b="1" dirty="0" smtClean="0"/>
              <a:t>исследования </a:t>
            </a:r>
            <a:r>
              <a:rPr lang="ru-RU" dirty="0" smtClean="0"/>
              <a:t>- это </a:t>
            </a:r>
            <a:r>
              <a:rPr lang="ru-RU" dirty="0"/>
              <a:t>то, что будет взято учащимся для изучения и исследования. Это не обязательно может быть какой-либо неживой предмет или живое существо. Объектом исследования может быть процесс или явление действительности.</a:t>
            </a:r>
          </a:p>
          <a:p>
            <a:r>
              <a:rPr lang="ru-RU" dirty="0" smtClean="0"/>
              <a:t>Обычно </a:t>
            </a:r>
            <a:r>
              <a:rPr lang="ru-RU" dirty="0"/>
              <a:t>название объекта исследования содержится в ответе на вопрос: что рассматривается?</a:t>
            </a:r>
          </a:p>
          <a:p>
            <a:r>
              <a:rPr lang="ru-RU" b="1" dirty="0" smtClean="0"/>
              <a:t>Предмет </a:t>
            </a:r>
            <a:r>
              <a:rPr lang="ru-RU" b="1" dirty="0"/>
              <a:t>исследования</a:t>
            </a:r>
            <a:r>
              <a:rPr lang="ru-RU" dirty="0"/>
              <a:t>—это особая проблема, отдельные стороны объекта, его свойства и особенности, которые, не выходя за рамки исследуемого объекта, будут исследованы в работе.</a:t>
            </a:r>
          </a:p>
          <a:p>
            <a:r>
              <a:rPr lang="ru-RU" dirty="0" smtClean="0"/>
              <a:t>Обычно </a:t>
            </a:r>
            <a:r>
              <a:rPr lang="ru-RU" b="1" dirty="0" smtClean="0"/>
              <a:t>название </a:t>
            </a:r>
            <a:r>
              <a:rPr lang="ru-RU" b="1" dirty="0"/>
              <a:t>предмета </a:t>
            </a:r>
            <a:r>
              <a:rPr lang="ru-RU" b="1" dirty="0" smtClean="0"/>
              <a:t>исследования </a:t>
            </a:r>
            <a:r>
              <a:rPr lang="ru-RU" dirty="0" smtClean="0"/>
              <a:t>содержится </a:t>
            </a:r>
            <a:r>
              <a:rPr lang="ru-RU" dirty="0"/>
              <a:t>в ответе на вопрос: что изучается?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5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214</TotalTime>
  <Words>647</Words>
  <Application>Microsoft Office PowerPoint</Application>
  <PresentationFormat>Широкоэкранный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Corbel</vt:lpstr>
      <vt:lpstr>Times New Roman</vt:lpstr>
      <vt:lpstr>Параллакс</vt:lpstr>
      <vt:lpstr>Проектная и исследовательская деятельность учащихся по биологии в условиях реализации ФГОС </vt:lpstr>
      <vt:lpstr>Требования ФГОС к результатам обучения</vt:lpstr>
      <vt:lpstr>Исследовательская деятельность учащихся</vt:lpstr>
      <vt:lpstr>Проектная деятельность</vt:lpstr>
      <vt:lpstr>Индивидуальный проект</vt:lpstr>
      <vt:lpstr>Этапы исследовательского цикла</vt:lpstr>
      <vt:lpstr>Самостоятельная работа учащихся</vt:lpstr>
      <vt:lpstr>Консультативная работа руководителя</vt:lpstr>
      <vt:lpstr> Объект и предмет исследования</vt:lpstr>
      <vt:lpstr>Проекты по изучению музеев города Иваново с естественными коллекциями</vt:lpstr>
      <vt:lpstr>ПРОЕКТЫ НА ФОРУМ «ЧЕЛОВЕК И ЖИВОТНЫЕ»</vt:lpstr>
      <vt:lpstr>ВСЕРОССИЙСКИЙ КОНКУРС ИМЕНИ В.М. СМИРИНА (2017)</vt:lpstr>
      <vt:lpstr>ВСЕРОССИЙСКИЙ КОНКУРС ИМЕНИ В.М. СМИРИНА (2016)</vt:lpstr>
      <vt:lpstr>РИСУНКИ ДЕТЕЙ</vt:lpstr>
      <vt:lpstr>РИСУНКИ ДЕТЕЙ</vt:lpstr>
      <vt:lpstr>МИТРОФАНОВА ПОЛИНА (2014/2015 учебный год: проект на 3 тур естественного турнира)</vt:lpstr>
      <vt:lpstr>ГОГОЛЕВА ЕКАТЕРИНА 9-А КЛАСС ПРИЗЕР РЕГИОНАЛЬНОГО ЭТАПА ВСОШ 2017/2018 ГГ. ПО ЭКОЛОГИИ ИССЛЕДОВАТЕЛЬСКАЯ РАБОТА </vt:lpstr>
      <vt:lpstr>МАСЛЮКОВ ВСЕВОЛОД 9-В КЛАСС ПОБЕДИТЕЛЬ РЕГИОНАЛЬНОГО ЭТАПА ВСОШ 2017/2018 ГГ. ПО ЭКОЛОГИИ ИССЛЕДОВАТЕЛЬСКАЯ РАБОТА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Музейный предмет в научно-исследовательской деятельности обучающихся ООО по биологии </dc:title>
  <dc:creator>User</dc:creator>
  <cp:lastModifiedBy>User</cp:lastModifiedBy>
  <cp:revision>22</cp:revision>
  <dcterms:created xsi:type="dcterms:W3CDTF">2017-12-06T14:47:53Z</dcterms:created>
  <dcterms:modified xsi:type="dcterms:W3CDTF">2018-04-01T17:21:59Z</dcterms:modified>
</cp:coreProperties>
</file>